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88" y="40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8666-E1A0-4E3B-959E-C0F6B41ED074}" type="datetimeFigureOut">
              <a:rPr kumimoji="1" lang="ja-JP" altLang="en-US" smtClean="0"/>
              <a:pPr/>
              <a:t>11.12.7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189E-898E-42B6-BD4F-5A193F9FEE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0"/>
            <a:ext cx="6858000" cy="467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/>
              <a:t>e-Learning Awards 2011 </a:t>
            </a:r>
            <a:r>
              <a:rPr lang="ja-JP" altLang="en-US" sz="1400" dirty="0" smtClean="0"/>
              <a:t>フォーラムが掲載されました</a:t>
            </a:r>
            <a:endParaRPr kumimoji="1"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861048" y="56982"/>
            <a:ext cx="2996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>
                <a:solidFill>
                  <a:schemeClr val="bg1"/>
                </a:solidFill>
              </a:rPr>
              <a:t>【</a:t>
            </a:r>
            <a:r>
              <a:rPr lang="ja-JP" altLang="en-US" sz="1600" dirty="0" smtClean="0">
                <a:solidFill>
                  <a:schemeClr val="bg1"/>
                </a:solidFill>
              </a:rPr>
              <a:t>教育家庭新聞　</a:t>
            </a:r>
            <a:r>
              <a:rPr lang="en-US" altLang="ja-JP" sz="1600" dirty="0" smtClean="0">
                <a:solidFill>
                  <a:schemeClr val="bg1"/>
                </a:solidFill>
              </a:rPr>
              <a:t>12</a:t>
            </a:r>
            <a:r>
              <a:rPr lang="ja-JP" altLang="en-US" sz="1600" dirty="0" smtClean="0">
                <a:solidFill>
                  <a:schemeClr val="bg1"/>
                </a:solidFill>
              </a:rPr>
              <a:t>月</a:t>
            </a:r>
            <a:r>
              <a:rPr lang="en-US" altLang="ja-JP" sz="1600" dirty="0" smtClean="0">
                <a:solidFill>
                  <a:schemeClr val="bg1"/>
                </a:solidFill>
              </a:rPr>
              <a:t>5</a:t>
            </a:r>
            <a:r>
              <a:rPr lang="ja-JP" altLang="en-US" sz="1600" dirty="0" smtClean="0">
                <a:solidFill>
                  <a:schemeClr val="bg1"/>
                </a:solidFill>
              </a:rPr>
              <a:t>日　１面</a:t>
            </a:r>
            <a:r>
              <a:rPr lang="en-US" altLang="ja-JP" sz="1600" dirty="0" smtClean="0">
                <a:solidFill>
                  <a:schemeClr val="bg1"/>
                </a:solidFill>
              </a:rPr>
              <a:t>】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17955" r="776" b="7684"/>
          <a:stretch>
            <a:fillRect/>
          </a:stretch>
        </p:blipFill>
        <p:spPr bwMode="auto">
          <a:xfrm rot="16200000">
            <a:off x="-1611559" y="2699791"/>
            <a:ext cx="8136904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548682" y="899592"/>
            <a:ext cx="2808312" cy="76328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8900" t="13523" r="7476" b="21650"/>
          <a:stretch>
            <a:fillRect/>
          </a:stretch>
        </p:blipFill>
        <p:spPr bwMode="auto">
          <a:xfrm>
            <a:off x="4653136" y="611560"/>
            <a:ext cx="205737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21</Words>
  <Application>Microsoft Macintosh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hamada</dc:creator>
  <cp:lastModifiedBy>HIRATA HIROKO</cp:lastModifiedBy>
  <cp:revision>2</cp:revision>
  <dcterms:created xsi:type="dcterms:W3CDTF">2011-12-07T14:12:50Z</dcterms:created>
  <dcterms:modified xsi:type="dcterms:W3CDTF">2011-12-11T08:36:11Z</dcterms:modified>
</cp:coreProperties>
</file>